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6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1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4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1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8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54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6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5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6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7FCD9-EEB9-4EE0-BC3E-E2F148F6D0E9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BF518-73FD-41F8-A72A-E535FDE6F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3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a/mst.edu/file/d/0B5fFXA9Rs90xTmlMaF8wZ0owcnc/view?usp=sharing" TargetMode="External"/><Relationship Id="rId2" Type="http://schemas.openxmlformats.org/officeDocument/2006/relationships/hyperlink" Target="https://drive.google.com/a/mst.edu/file/d/0B5fFXA9Rs90xdmZrc0NjM21ockE/view?usp=sharin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Council -&gt; </a:t>
            </a:r>
            <a:r>
              <a:rPr lang="en-US" sz="4800" dirty="0" smtClean="0"/>
              <a:t>Resolutions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1516R1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1516R2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66" y="3509963"/>
            <a:ext cx="2694953" cy="29094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711" y="798999"/>
            <a:ext cx="2151888" cy="174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2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Student Council -&gt; Resolutions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Council -&gt; Resolutions</dc:title>
  <dc:creator>McMikle, Adam J. (S&amp;T-Student)</dc:creator>
  <cp:lastModifiedBy>McMikle, Adam J. (S&amp;T-Student)</cp:lastModifiedBy>
  <cp:revision>1</cp:revision>
  <dcterms:created xsi:type="dcterms:W3CDTF">2016-03-23T22:22:56Z</dcterms:created>
  <dcterms:modified xsi:type="dcterms:W3CDTF">2016-03-23T22:30:00Z</dcterms:modified>
</cp:coreProperties>
</file>